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7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2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1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0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15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9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553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97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BAC02E-0BEF-4C86-B5D2-389D934D1EC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93E1B5-7B88-4A8D-80A3-D56B409E2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4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EE9E27-5550-4DAA-935D-B987C1160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0921C0-0D63-F8FF-147D-E5AB714F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02" r="9452"/>
          <a:stretch>
            <a:fillRect/>
          </a:stretch>
        </p:blipFill>
        <p:spPr>
          <a:xfrm>
            <a:off x="7228702" y="621793"/>
            <a:ext cx="4342547" cy="56144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4AF4B7-C89D-4321-877F-0944ED8F4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87262-28DF-2188-37EF-ADA871DEC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3042706"/>
          </a:xfrm>
        </p:spPr>
        <p:txBody>
          <a:bodyPr>
            <a:normAutofit/>
          </a:bodyPr>
          <a:lstStyle/>
          <a:p>
            <a:r>
              <a:rPr lang="ru-RU" sz="6000" dirty="0"/>
              <a:t>Как побороть ЛЕНЬ?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3F2470-705D-4F49-A3CF-8FC05D28C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86" y="4682062"/>
            <a:ext cx="5355264" cy="950253"/>
          </a:xfrm>
        </p:spPr>
        <p:txBody>
          <a:bodyPr>
            <a:normAutofit/>
          </a:bodyPr>
          <a:lstStyle/>
          <a:p>
            <a:r>
              <a:rPr lang="ru-RU" i="1" dirty="0"/>
              <a:t>Выполнила: студентка 1 курса 113гр.</a:t>
            </a:r>
          </a:p>
          <a:p>
            <a:r>
              <a:rPr lang="ru-RU" i="1" dirty="0"/>
              <a:t>Котельникова Дарья</a:t>
            </a:r>
          </a:p>
          <a:p>
            <a:r>
              <a:rPr lang="ru-RU" i="1" dirty="0"/>
              <a:t>Преподаватель: </a:t>
            </a:r>
            <a:r>
              <a:rPr lang="ru-RU" i="1" dirty="0" err="1"/>
              <a:t>Станковцева</a:t>
            </a:r>
            <a:r>
              <a:rPr lang="ru-RU" i="1" dirty="0"/>
              <a:t> Е.А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6F1C7C-0D59-4A57-B9FF-60AF2D0EC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35DC8C-B370-4340-B37D-4472C163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04BB8C-445B-49D4-853C-25A931286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5B8EE3-9336-45C5-ACE9-280CCFD2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59888B5-80FA-DAE7-9417-38BC2F34B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83" y="1273215"/>
            <a:ext cx="11224234" cy="38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9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9A2BAF-0F59-46A1-ADAE-18D874549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DBD6C-0E9D-C12D-F9EE-46253B3308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877CC4-D40F-4AA7-9918-B650DE6D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AA3049-D42F-46F6-856C-F9B8925E6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C7C2A9-C77C-442E-800B-313E0D3F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B62E5-5E62-4CB8-AFD5-1B59D2B6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BCEFE9-2CB0-4D92-9EAF-2AD0F6B8F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47C330-3181-415C-816F-438221410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6163FB-E4BC-4359-ABB1-1FAA98579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89531CE-7400-41BD-B67A-AAE15984D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DE5BFC-3EE4-424F-8B09-D39AB3D3E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ru-R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317600-94F1-41B1-99DA-15FD1DAA0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3670C-F812-305F-F753-F17DE7E8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26485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Что такое лень?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32387A-66F4-572A-4CA3-D7797326E1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41" r="-2" b="8820"/>
          <a:stretch>
            <a:fillRect/>
          </a:stretch>
        </p:blipFill>
        <p:spPr>
          <a:xfrm>
            <a:off x="616739" y="617981"/>
            <a:ext cx="5739742" cy="29938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46DE1C-7C69-FD12-3FFA-AB9D3E4668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13990"/>
          <a:stretch>
            <a:fillRect/>
          </a:stretch>
        </p:blipFill>
        <p:spPr>
          <a:xfrm>
            <a:off x="6356481" y="617981"/>
            <a:ext cx="5214769" cy="299389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A7CD68A-2602-4B93-9131-73F81CD1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0A739-8874-4C84-A500-3D975329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62589D-5C73-487A-B80E-8B2E9CED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4DD379-E4DD-4444-A6B0-B7634A0F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6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877CC4-D40F-4AA7-9918-B650DE6D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AA3049-D42F-46F6-856C-F9B8925E6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C7C2A9-C77C-442E-800B-313E0D3F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B62E5-5E62-4CB8-AFD5-1B59D2B6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BCEFE9-2CB0-4D92-9EAF-2AD0F6B8F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47C330-3181-415C-816F-438221410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6163FB-E4BC-4359-ABB1-1FAA98579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89531CE-7400-41BD-B67A-AAE15984D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DE5BFC-3EE4-424F-8B09-D39AB3D3E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ru-R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317600-94F1-41B1-99DA-15FD1DAA0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A4F11-5FFE-F3F1-01A5-415BA33D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26485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Причины лени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96C4C4-230C-1B11-F83A-15E61FEE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49" r="-2" b="8905"/>
          <a:stretch>
            <a:fillRect/>
          </a:stretch>
        </p:blipFill>
        <p:spPr>
          <a:xfrm>
            <a:off x="616739" y="617981"/>
            <a:ext cx="5739742" cy="29938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A8ED5-9EFD-84A1-1233-EE0663058D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13990"/>
          <a:stretch>
            <a:fillRect/>
          </a:stretch>
        </p:blipFill>
        <p:spPr>
          <a:xfrm>
            <a:off x="6356481" y="617981"/>
            <a:ext cx="5214769" cy="299389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A7CD68A-2602-4B93-9131-73F81CD1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0A739-8874-4C84-A500-3D975329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62589D-5C73-487A-B80E-8B2E9CED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4DD379-E4DD-4444-A6B0-B7634A0F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1877CC4-D40F-4AA7-9918-B650DE6D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7AA3049-D42F-46F6-856C-F9B8925E6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ru-RU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EC7C2A9-C77C-442E-800B-313E0D3F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07B62E5-5E62-4CB8-AFD5-1B59D2B6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99BCEFE9-2CB0-4D92-9EAF-2AD0F6B8F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F147C330-3181-415C-816F-438221410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0F6163FB-E4BC-4359-ABB1-1FAA98579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089531CE-7400-41BD-B67A-AAE15984D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3FDE5BFC-3EE4-424F-8B09-D39AB3D3E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4F317600-94F1-41B1-99DA-15FD1DAA0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59A52-6E64-7056-CD60-7B7EE81A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26485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100" cap="all" spc="-100"/>
              <a:t>Типы лени</a:t>
            </a:r>
            <a:br>
              <a:rPr lang="en-US" sz="5100" cap="all" spc="-100"/>
            </a:br>
            <a:endParaRPr lang="en-US" sz="5100" cap="all" spc="-1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DDA923-2FD8-05FC-38A8-794F1DA7A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30" r="-2" b="14621"/>
          <a:stretch>
            <a:fillRect/>
          </a:stretch>
        </p:blipFill>
        <p:spPr>
          <a:xfrm>
            <a:off x="616739" y="617981"/>
            <a:ext cx="5739742" cy="2993899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4EBDE4B-B508-2843-150D-C6F8D313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2" r="1" b="2922"/>
          <a:stretch>
            <a:fillRect/>
          </a:stretch>
        </p:blipFill>
        <p:spPr bwMode="auto">
          <a:xfrm>
            <a:off x="6356481" y="617981"/>
            <a:ext cx="5214769" cy="299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1047">
            <a:extLst>
              <a:ext uri="{FF2B5EF4-FFF2-40B4-BE49-F238E27FC236}">
                <a16:creationId xmlns:a16="http://schemas.microsoft.com/office/drawing/2014/main" id="{EA7CD68A-2602-4B93-9131-73F81CD1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7E40A739-8874-4C84-A500-3D975329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E662589D-5C73-487A-B80E-8B2E9CED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804DD379-E4DD-4444-A6B0-B7634A0F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7B3D4B-2F26-3A95-C0C6-E961D0F3A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5" y="520861"/>
            <a:ext cx="6250329" cy="6111433"/>
          </a:xfrm>
        </p:spPr>
        <p:txBody>
          <a:bodyPr/>
          <a:lstStyle/>
          <a:p>
            <a:r>
              <a:rPr lang="ru-RU" b="1" dirty="0"/>
              <a:t>Физиологическая лень</a:t>
            </a:r>
            <a:endParaRPr lang="ru-RU" dirty="0"/>
          </a:p>
          <a:p>
            <a:r>
              <a:rPr lang="ru-RU" dirty="0"/>
              <a:t>Причина: недостаток энергии</a:t>
            </a:r>
          </a:p>
          <a:p>
            <a:r>
              <a:rPr lang="ru-RU" b="1" dirty="0"/>
              <a:t>Психологическая лень (прокрастинация)</a:t>
            </a:r>
            <a:endParaRPr lang="ru-RU" dirty="0"/>
          </a:p>
          <a:p>
            <a:r>
              <a:rPr lang="ru-RU" dirty="0"/>
              <a:t>Причина: внутренние конфликты, страх неудачи, перфекционизм.</a:t>
            </a:r>
          </a:p>
          <a:p>
            <a:r>
              <a:rPr lang="ru-RU" b="1" dirty="0"/>
              <a:t>Социальная лень</a:t>
            </a:r>
            <a:endParaRPr lang="ru-RU" dirty="0"/>
          </a:p>
          <a:p>
            <a:r>
              <a:rPr lang="ru-RU" dirty="0"/>
              <a:t>Причина: влияние окружения, отсутствие стимулов и примеров для подражания</a:t>
            </a:r>
          </a:p>
          <a:p>
            <a:r>
              <a:rPr lang="ru-RU" b="1" dirty="0"/>
              <a:t>Экзистенциальная лень</a:t>
            </a:r>
            <a:endParaRPr lang="ru-RU" dirty="0"/>
          </a:p>
          <a:p>
            <a:r>
              <a:rPr lang="ru-RU" dirty="0"/>
              <a:t>Причина: утрата смысла, потеря перспективы, депрессия.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E2E622-ADA8-396E-37FB-941CBB79A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79" y="520861"/>
            <a:ext cx="5122556" cy="38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877CC4-D40F-4AA7-9918-B650DE6D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AA3049-D42F-46F6-856C-F9B8925E6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C7C2A9-C77C-442E-800B-313E0D3F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B62E5-5E62-4CB8-AFD5-1B59D2B6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BCEFE9-2CB0-4D92-9EAF-2AD0F6B8F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47C330-3181-415C-816F-438221410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6163FB-E4BC-4359-ABB1-1FAA98579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89531CE-7400-41BD-B67A-AAE15984D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DE5BFC-3EE4-424F-8B09-D39AB3D3E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ru-R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317600-94F1-41B1-99DA-15FD1DAA0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1CB5C-0CEA-A230-A5E2-59C2FED5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26485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100" cap="all" spc="-100"/>
              <a:t>Как избавиться от лени</a:t>
            </a:r>
            <a:br>
              <a:rPr lang="en-US" sz="5100" cap="all" spc="-100"/>
            </a:br>
            <a:endParaRPr lang="en-US" sz="5100" cap="all" spc="-1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5547C8-94CC-35F2-1B0B-D9A459AE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30450"/>
          <a:stretch>
            <a:fillRect/>
          </a:stretch>
        </p:blipFill>
        <p:spPr>
          <a:xfrm>
            <a:off x="616739" y="617981"/>
            <a:ext cx="5739742" cy="29938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97413C-C6BB-D29E-6C79-25313B9C04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8507"/>
          <a:stretch>
            <a:fillRect/>
          </a:stretch>
        </p:blipFill>
        <p:spPr>
          <a:xfrm>
            <a:off x="6356481" y="617981"/>
            <a:ext cx="5214769" cy="299389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A7CD68A-2602-4B93-9131-73F81CD1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0A739-8874-4C84-A500-3D975329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62589D-5C73-487A-B80E-8B2E9CED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4DD379-E4DD-4444-A6B0-B7634A0F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7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FBC9776-E997-6998-ADF2-04E637953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067374"/>
              </p:ext>
            </p:extLst>
          </p:nvPr>
        </p:nvGraphicFramePr>
        <p:xfrm>
          <a:off x="312516" y="509286"/>
          <a:ext cx="11644131" cy="6017806"/>
        </p:xfrm>
        <a:graphic>
          <a:graphicData uri="http://schemas.openxmlformats.org/drawingml/2006/table">
            <a:tbl>
              <a:tblPr firstRow="1" firstCol="1" bandRow="1"/>
              <a:tblGrid>
                <a:gridCol w="3881377">
                  <a:extLst>
                    <a:ext uri="{9D8B030D-6E8A-4147-A177-3AD203B41FA5}">
                      <a16:colId xmlns:a16="http://schemas.microsoft.com/office/drawing/2014/main" val="2715817800"/>
                    </a:ext>
                  </a:extLst>
                </a:gridCol>
                <a:gridCol w="3881377">
                  <a:extLst>
                    <a:ext uri="{9D8B030D-6E8A-4147-A177-3AD203B41FA5}">
                      <a16:colId xmlns:a16="http://schemas.microsoft.com/office/drawing/2014/main" val="2864467528"/>
                    </a:ext>
                  </a:extLst>
                </a:gridCol>
                <a:gridCol w="3881377">
                  <a:extLst>
                    <a:ext uri="{9D8B030D-6E8A-4147-A177-3AD203B41FA5}">
                      <a16:colId xmlns:a16="http://schemas.microsoft.com/office/drawing/2014/main" val="2056801701"/>
                    </a:ext>
                  </a:extLst>
                </a:gridCol>
              </a:tblGrid>
              <a:tr h="4716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справиться с ленью в разных ситуациях</a:t>
                      </a:r>
                      <a:endParaRPr lang="ru-RU" sz="2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483485"/>
                  </a:ext>
                </a:extLst>
              </a:tr>
              <a:tr h="471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состояния</a:t>
                      </a:r>
                      <a:endParaRPr lang="ru-RU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лени</a:t>
                      </a:r>
                      <a:endParaRPr lang="ru-RU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17254"/>
                  </a:ext>
                </a:extLst>
              </a:tr>
              <a:tr h="1840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«Не хочу ничего делать, у меня нет сил»</a:t>
                      </a:r>
                      <a:endParaRPr lang="ru-RU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 устал, ему нужно восстановиться</a:t>
                      </a:r>
                      <a:endParaRPr lang="ru-RU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Найти подходящий способ восполнить ресурсы: это может быть сон, массаж, прогулка или любимое хобби, если после него вы чувствуете себя энергичнее</a:t>
                      </a:r>
                      <a:endParaRPr lang="ru-RU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164316"/>
                  </a:ext>
                </a:extLst>
              </a:tr>
              <a:tr h="138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«Мне лень заняться отчетом, нет желания с ним возиться»</a:t>
                      </a:r>
                      <a:endParaRPr lang="ru-RU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внутренней мотивации, чтобы приступить к задаче</a:t>
                      </a:r>
                      <a:endParaRPr lang="ru-RU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Понять, действительно ли вам нужно это делать, что вы получите и так ли это ценно. Можно также найти дополнительную мотивацию</a:t>
                      </a:r>
                      <a:endParaRPr lang="ru-RU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45226"/>
                  </a:ext>
                </a:extLst>
              </a:tr>
              <a:tr h="1840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«Мне лень заняться отчетом, ведь работа будет сделана впустую, мы не получим инвестиции»</a:t>
                      </a:r>
                      <a:endParaRPr lang="ru-RU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Уже был негативный опыт с аналогичной задачей, мозг не хочет через него проходить снова</a:t>
                      </a:r>
                      <a:endParaRPr lang="ru-RU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Понять, почему в прошлый раз результат был отрицательным, и попытаться исправить ситуацию. Например, тщательнее перепроверить цифры, иначе подать информацию</a:t>
                      </a:r>
                      <a:endParaRPr lang="ru-RU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272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01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ED43FD-D532-284A-C473-A5ACB43D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4" y="648182"/>
            <a:ext cx="7280476" cy="5613722"/>
          </a:xfrm>
        </p:spPr>
        <p:txBody>
          <a:bodyPr/>
          <a:lstStyle/>
          <a:p>
            <a:r>
              <a:rPr lang="ru-RU" sz="2400" b="1" dirty="0"/>
              <a:t>Найти причину лени — и решение.</a:t>
            </a:r>
          </a:p>
          <a:p>
            <a:r>
              <a:rPr lang="ru-RU" sz="2400" b="1" dirty="0"/>
              <a:t>Конкретизировать задачи.</a:t>
            </a:r>
            <a:r>
              <a:rPr lang="ru-RU" sz="2400" dirty="0"/>
              <a:t> </a:t>
            </a:r>
          </a:p>
          <a:p>
            <a:r>
              <a:rPr lang="ru-RU" sz="2400" b="1" dirty="0"/>
              <a:t>Награждать себя за выполнение задачи.</a:t>
            </a:r>
            <a:r>
              <a:rPr lang="ru-RU" sz="2400" dirty="0"/>
              <a:t> </a:t>
            </a:r>
          </a:p>
          <a:p>
            <a:r>
              <a:rPr lang="ru-RU" sz="2400" b="1" dirty="0"/>
              <a:t>Делать задачу по таймеру.</a:t>
            </a:r>
            <a:r>
              <a:rPr lang="ru-RU" sz="2400" dirty="0"/>
              <a:t> </a:t>
            </a:r>
          </a:p>
          <a:p>
            <a:r>
              <a:rPr lang="ru-RU" sz="2400" b="1" dirty="0"/>
              <a:t>Заняться тайм-менеджментом.</a:t>
            </a:r>
          </a:p>
          <a:p>
            <a:r>
              <a:rPr lang="ru-RU" sz="2400" b="1" dirty="0"/>
              <a:t>Разнообразить работу.</a:t>
            </a:r>
            <a:r>
              <a:rPr lang="ru-RU" sz="2400" dirty="0"/>
              <a:t> 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E82CF-C267-E5E0-127F-BE45144ED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430" y="1341700"/>
            <a:ext cx="4502552" cy="45025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AE941A-A2DF-9364-7220-A40B5336D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152" y="3592976"/>
            <a:ext cx="3734764" cy="28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9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52EBBF-2FDA-C54A-A3E8-524A42C2C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6" y="659757"/>
            <a:ext cx="7048982" cy="5833640"/>
          </a:xfrm>
        </p:spPr>
        <p:txBody>
          <a:bodyPr>
            <a:normAutofit/>
          </a:bodyPr>
          <a:lstStyle/>
          <a:p>
            <a:r>
              <a:rPr lang="ru-RU" sz="2400" b="1" dirty="0"/>
              <a:t>Ничего не делать.</a:t>
            </a:r>
            <a:r>
              <a:rPr lang="ru-RU" sz="2400" dirty="0"/>
              <a:t> </a:t>
            </a:r>
          </a:p>
          <a:p>
            <a:r>
              <a:rPr lang="ru-RU" sz="2400" b="1" dirty="0"/>
              <a:t>Поменять привычки.</a:t>
            </a:r>
          </a:p>
          <a:p>
            <a:r>
              <a:rPr lang="ru-RU" sz="2400" b="1" dirty="0"/>
              <a:t>Внедрить физическую активность в расписание.</a:t>
            </a:r>
            <a:r>
              <a:rPr lang="ru-RU" sz="2400" dirty="0"/>
              <a:t> </a:t>
            </a:r>
          </a:p>
          <a:p>
            <a:r>
              <a:rPr lang="ru-RU" sz="2400" b="1" dirty="0"/>
              <a:t>Выстроить баланс работы и отдыха.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64C012-5CCB-B7D5-7B9E-E7C25DF21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880" y="425289"/>
            <a:ext cx="4054154" cy="54055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EA317F-8E92-E52D-BEA6-61EBB759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770" y="2924587"/>
            <a:ext cx="3183037" cy="35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98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54</TotalTime>
  <Words>278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Aptos</vt:lpstr>
      <vt:lpstr>Arial</vt:lpstr>
      <vt:lpstr>Century Gothic</vt:lpstr>
      <vt:lpstr>Garamond</vt:lpstr>
      <vt:lpstr>Times New Roman</vt:lpstr>
      <vt:lpstr>Савон</vt:lpstr>
      <vt:lpstr>Как побороть ЛЕНЬ?</vt:lpstr>
      <vt:lpstr>Что такое лень?</vt:lpstr>
      <vt:lpstr>Причины лени</vt:lpstr>
      <vt:lpstr>Типы лени </vt:lpstr>
      <vt:lpstr>Презентация PowerPoint</vt:lpstr>
      <vt:lpstr>Как избавиться от лени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Дарья Котельникова</dc:creator>
  <cp:lastModifiedBy>Дарья Котельникова</cp:lastModifiedBy>
  <cp:revision>1</cp:revision>
  <dcterms:created xsi:type="dcterms:W3CDTF">2025-09-19T11:00:41Z</dcterms:created>
  <dcterms:modified xsi:type="dcterms:W3CDTF">2025-09-19T11:55:28Z</dcterms:modified>
</cp:coreProperties>
</file>